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VIDA 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E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Sede o sal da Terra, </a:t>
            </a:r>
          </a:p>
          <a:p>
            <a:r>
              <a:rPr lang="pt-BR" dirty="0"/>
              <a:t>como quer Jesus,</a:t>
            </a:r>
          </a:p>
          <a:p>
            <a:r>
              <a:rPr lang="pt-BR" dirty="0"/>
              <a:t>Espargindo sempre </a:t>
            </a:r>
          </a:p>
          <a:p>
            <a:r>
              <a:rPr lang="pt-BR" dirty="0"/>
              <a:t>alegria e luz.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E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Muitos têm a vida </a:t>
            </a:r>
          </a:p>
          <a:p>
            <a:r>
              <a:rPr lang="pt-BR" dirty="0"/>
              <a:t>num sofrer sem-par;</a:t>
            </a:r>
          </a:p>
          <a:p>
            <a:r>
              <a:rPr lang="pt-BR" dirty="0"/>
              <a:t>Ó, fazei a todos </a:t>
            </a:r>
          </a:p>
          <a:p>
            <a:r>
              <a:rPr lang="pt-BR" dirty="0"/>
              <a:t>vossa luz brilhar.</a:t>
            </a:r>
          </a:p>
        </p:txBody>
      </p:sp>
    </p:spTree>
    <p:extLst>
      <p:ext uri="{BB962C8B-B14F-4D97-AF65-F5344CB8AC3E}">
        <p14:creationId xmlns:p14="http://schemas.microsoft.com/office/powerpoint/2010/main" val="2649745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E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A4FB6E3-2846-45FF-9AB7-1F1BB504BB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do Sol luzente </a:t>
            </a:r>
          </a:p>
          <a:p>
            <a:r>
              <a:rPr lang="pt-BR" dirty="0"/>
              <a:t>vida desfrutais,</a:t>
            </a:r>
          </a:p>
          <a:p>
            <a:r>
              <a:rPr lang="pt-BR" dirty="0"/>
              <a:t>Ajudando outros, terás plena paz; </a:t>
            </a:r>
          </a:p>
        </p:txBody>
      </p:sp>
    </p:spTree>
    <p:extLst>
      <p:ext uri="{BB962C8B-B14F-4D97-AF65-F5344CB8AC3E}">
        <p14:creationId xmlns:p14="http://schemas.microsoft.com/office/powerpoint/2010/main" val="3688659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E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827E6E5-206B-455E-8B0A-1995585EE3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do Céu recebe, </a:t>
            </a:r>
          </a:p>
          <a:p>
            <a:r>
              <a:rPr lang="pt-BR" dirty="0"/>
              <a:t>do bom Deus, favor,</a:t>
            </a:r>
          </a:p>
          <a:p>
            <a:r>
              <a:rPr lang="pt-BR" dirty="0"/>
              <a:t>Quem do seu reparte </a:t>
            </a:r>
          </a:p>
          <a:p>
            <a:r>
              <a:rPr lang="pt-BR" dirty="0"/>
              <a:t>com sincero amor.</a:t>
            </a:r>
          </a:p>
        </p:txBody>
      </p:sp>
    </p:spTree>
    <p:extLst>
      <p:ext uri="{BB962C8B-B14F-4D97-AF65-F5344CB8AC3E}">
        <p14:creationId xmlns:p14="http://schemas.microsoft.com/office/powerpoint/2010/main" val="63550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E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Quantos bens divinos </a:t>
            </a:r>
          </a:p>
          <a:p>
            <a:r>
              <a:rPr lang="pt-BR" dirty="0"/>
              <a:t>vossa vida tem, </a:t>
            </a:r>
          </a:p>
          <a:p>
            <a:r>
              <a:rPr lang="pt-BR" dirty="0"/>
              <a:t>Para o dia triste em </a:t>
            </a:r>
          </a:p>
          <a:p>
            <a:r>
              <a:rPr lang="pt-BR" dirty="0"/>
              <a:t>que andais, também! </a:t>
            </a:r>
          </a:p>
        </p:txBody>
      </p:sp>
    </p:spTree>
    <p:extLst>
      <p:ext uri="{BB962C8B-B14F-4D97-AF65-F5344CB8AC3E}">
        <p14:creationId xmlns:p14="http://schemas.microsoft.com/office/powerpoint/2010/main" val="1173631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E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 vem da graça do </a:t>
            </a:r>
          </a:p>
          <a:p>
            <a:r>
              <a:rPr lang="pt-BR" dirty="0"/>
              <a:t>bondoso Deus, </a:t>
            </a:r>
          </a:p>
          <a:p>
            <a:r>
              <a:rPr lang="pt-BR" dirty="0"/>
              <a:t>Que não tem medida </a:t>
            </a:r>
          </a:p>
          <a:p>
            <a:r>
              <a:rPr lang="pt-BR" dirty="0"/>
              <a:t>para os filhos Seus.</a:t>
            </a:r>
          </a:p>
        </p:txBody>
      </p:sp>
    </p:spTree>
    <p:extLst>
      <p:ext uri="{BB962C8B-B14F-4D97-AF65-F5344CB8AC3E}">
        <p14:creationId xmlns:p14="http://schemas.microsoft.com/office/powerpoint/2010/main" val="3575468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128</Words>
  <Application>Microsoft Office PowerPoint</Application>
  <PresentationFormat>Apresentação na tela (16:9)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VIDA E LUZ</vt:lpstr>
      <vt:lpstr>VIDA E LUZ</vt:lpstr>
      <vt:lpstr>VIDA E LUZ</vt:lpstr>
      <vt:lpstr>VIDA E LUZ</vt:lpstr>
      <vt:lpstr>VIDA E LUZ</vt:lpstr>
      <vt:lpstr>VIDA E LUZ</vt:lpstr>
      <vt:lpstr>VIDA E LUZ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2019-06-12T22:29:05Z</dcterms:modified>
</cp:coreProperties>
</file>

<file path=docProps/thumbnail.jpeg>
</file>